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1" r:id="rId4"/>
    <p:sldId id="274" r:id="rId5"/>
    <p:sldId id="273" r:id="rId6"/>
    <p:sldId id="264" r:id="rId7"/>
    <p:sldId id="271" r:id="rId8"/>
    <p:sldId id="272" r:id="rId9"/>
    <p:sldId id="267" r:id="rId10"/>
    <p:sldId id="270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27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4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12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62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10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9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10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50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53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24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76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AA079-FA47-4C29-8B9D-4BC33BA22F06}" type="datetimeFigureOut">
              <a:rPr lang="it-IT" smtClean="0"/>
              <a:t>22/02/2013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AFDA0-E697-497F-9EF0-4A762667C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151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61480"/>
            <a:ext cx="8738306" cy="459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3789040"/>
            <a:ext cx="4560203" cy="235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2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7" y="24586"/>
            <a:ext cx="8994689" cy="65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11" y="75993"/>
            <a:ext cx="4272134" cy="328099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8" y="562226"/>
            <a:ext cx="3077868" cy="589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40" y="3507781"/>
            <a:ext cx="4246405" cy="329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67" y="307674"/>
            <a:ext cx="5044221" cy="607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5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6" y="2889225"/>
            <a:ext cx="3782913" cy="381317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57"/>
            <a:ext cx="4919663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7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" y="476672"/>
            <a:ext cx="897116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3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4730144" cy="504056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041898" cy="56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4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656"/>
            <a:ext cx="9144000" cy="58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" y="260648"/>
            <a:ext cx="8874377" cy="637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4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5509768" cy="5750820"/>
          </a:xfrm>
        </p:spPr>
      </p:pic>
    </p:spTree>
    <p:extLst>
      <p:ext uri="{BB962C8B-B14F-4D97-AF65-F5344CB8AC3E}">
        <p14:creationId xmlns:p14="http://schemas.microsoft.com/office/powerpoint/2010/main" val="4014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0</Words>
  <Application>Microsoft Office PowerPoint</Application>
  <PresentationFormat>Presentazione su schermo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9</cp:revision>
  <dcterms:created xsi:type="dcterms:W3CDTF">2013-02-22T18:50:24Z</dcterms:created>
  <dcterms:modified xsi:type="dcterms:W3CDTF">2013-02-22T21:14:17Z</dcterms:modified>
</cp:coreProperties>
</file>