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7" r:id="rId2"/>
    <p:sldId id="258" r:id="rId3"/>
    <p:sldId id="259" r:id="rId4"/>
    <p:sldId id="283" r:id="rId5"/>
    <p:sldId id="284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03D35-1C75-453A-8659-44EB7DAA9F87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8BF22-BA36-4D5E-805A-8F71B6CE47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972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Tessera </a:t>
            </a:r>
            <a:r>
              <a:rPr lang="it-IT" dirty="0" err="1" smtClean="0"/>
              <a:t>hospitalis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69A51-9F63-405B-810D-9A00A1725E1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90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11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63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9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2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03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31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70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75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25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0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803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DC65A-A26C-4FE6-ADC0-60336C965A92}" type="datetimeFigureOut">
              <a:rPr lang="it-IT" smtClean="0"/>
              <a:t>21/03/2013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1155-043F-433D-B1FB-780570C91C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7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39552" y="883"/>
            <a:ext cx="7990656" cy="6624735"/>
          </a:xfrm>
        </p:spPr>
        <p:txBody>
          <a:bodyPr>
            <a:noAutofit/>
          </a:bodyPr>
          <a:lstStyle/>
          <a:p>
            <a:pPr algn="l"/>
            <a:r>
              <a:rPr lang="it-IT" sz="1800" b="1" dirty="0" smtClean="0"/>
              <a:t>RITO DELLA CRESIMA</a:t>
            </a:r>
            <a:br>
              <a:rPr lang="it-IT" sz="1800" b="1" dirty="0" smtClean="0"/>
            </a:br>
            <a:r>
              <a:rPr lang="it-IT" sz="1800" b="1" dirty="0" smtClean="0"/>
              <a:t>26</a:t>
            </a:r>
            <a:r>
              <a:rPr lang="it-IT" sz="1800" b="1" dirty="0"/>
              <a:t>. </a:t>
            </a:r>
            <a:r>
              <a:rPr lang="it-IT" sz="1800" dirty="0"/>
              <a:t>Dopo l'omelia, tutti si alzano in piedi. Il vescovo allora, rivolto ai cresimandi, dice loro</a:t>
            </a:r>
            <a:r>
              <a:rPr lang="it-IT" sz="1800" dirty="0" smtClean="0"/>
              <a:t>:</a:t>
            </a:r>
            <a:r>
              <a:rPr lang="it-IT" sz="1800" b="1" dirty="0"/>
              <a:t/>
            </a:r>
            <a:br>
              <a:rPr lang="it-IT" sz="1800" b="1" dirty="0"/>
            </a:br>
            <a:r>
              <a:rPr lang="it-IT" sz="1800" b="1" dirty="0"/>
              <a:t>Vescovo: Rinunciate a satana e a tutte le sue opere e seduzioni?</a:t>
            </a:r>
            <a:br>
              <a:rPr lang="it-IT" sz="1800" b="1" dirty="0"/>
            </a:br>
            <a:r>
              <a:rPr lang="it-IT" sz="1800" dirty="0"/>
              <a:t>I </a:t>
            </a:r>
            <a:r>
              <a:rPr lang="it-IT" sz="1800" b="1" dirty="0"/>
              <a:t>cresimand</a:t>
            </a:r>
            <a:r>
              <a:rPr lang="it-IT" sz="1800" dirty="0"/>
              <a:t>i rispondono tutti insieme</a:t>
            </a:r>
            <a:r>
              <a:rPr lang="it-IT" sz="1800" dirty="0" smtClean="0"/>
              <a:t>:</a:t>
            </a:r>
            <a:r>
              <a:rPr lang="it-IT" sz="1800" b="1" dirty="0" smtClean="0"/>
              <a:t> </a:t>
            </a:r>
            <a:r>
              <a:rPr lang="it-IT" sz="1800" b="1" dirty="0"/>
              <a:t>Rinuncio.</a:t>
            </a:r>
            <a:br>
              <a:rPr lang="it-IT" sz="1800" b="1" dirty="0"/>
            </a:br>
            <a:r>
              <a:rPr lang="it-IT" sz="1800" b="1" dirty="0"/>
              <a:t>Vescovo</a:t>
            </a:r>
            <a:r>
              <a:rPr lang="it-IT" sz="1800" b="1" dirty="0">
                <a:solidFill>
                  <a:srgbClr val="FF0000"/>
                </a:solidFill>
              </a:rPr>
              <a:t>: Credete in Dio, Padre onnipotente, creatore del cielo e della terra?</a:t>
            </a:r>
            <a:br>
              <a:rPr lang="it-IT" sz="1800" b="1" dirty="0">
                <a:solidFill>
                  <a:srgbClr val="FF0000"/>
                </a:solidFill>
              </a:rPr>
            </a:br>
            <a:r>
              <a:rPr lang="it-IT" sz="1800" b="1" dirty="0"/>
              <a:t>Cresimandi : Credo.</a:t>
            </a:r>
            <a:br>
              <a:rPr lang="it-IT" sz="1800" b="1" dirty="0"/>
            </a:br>
            <a:r>
              <a:rPr lang="it-IT" sz="1800" b="1" dirty="0"/>
              <a:t>Vescovo: </a:t>
            </a:r>
            <a:r>
              <a:rPr lang="it-IT" sz="1800" b="1" dirty="0">
                <a:solidFill>
                  <a:srgbClr val="FF0000"/>
                </a:solidFill>
              </a:rPr>
              <a:t>Credete in Gesù Cristo, suo  unico Figlio, nostro </a:t>
            </a:r>
            <a:r>
              <a:rPr lang="it-IT" sz="1800" b="1" dirty="0" smtClean="0">
                <a:solidFill>
                  <a:srgbClr val="FF0000"/>
                </a:solidFill>
              </a:rPr>
              <a:t>Signore, che </a:t>
            </a:r>
            <a:r>
              <a:rPr lang="it-IT" sz="1800" b="1" dirty="0">
                <a:solidFill>
                  <a:srgbClr val="FF0000"/>
                </a:solidFill>
              </a:rPr>
              <a:t>nacque da Maria Vergine, morì e fu </a:t>
            </a:r>
            <a:r>
              <a:rPr lang="it-IT" sz="1800" b="1" dirty="0" smtClean="0">
                <a:solidFill>
                  <a:srgbClr val="FF0000"/>
                </a:solidFill>
              </a:rPr>
              <a:t>sepolto, è </a:t>
            </a:r>
            <a:r>
              <a:rPr lang="it-IT" sz="1800" b="1" dirty="0">
                <a:solidFill>
                  <a:srgbClr val="FF0000"/>
                </a:solidFill>
              </a:rPr>
              <a:t>risuscitato dai morti e siede alla destra del Padre?</a:t>
            </a:r>
            <a:br>
              <a:rPr lang="it-IT" sz="1800" b="1" dirty="0">
                <a:solidFill>
                  <a:srgbClr val="FF0000"/>
                </a:solidFill>
              </a:rPr>
            </a:br>
            <a:r>
              <a:rPr lang="it-IT" sz="1800" b="1" dirty="0"/>
              <a:t>Cresimandi: Credo.</a:t>
            </a:r>
            <a:br>
              <a:rPr lang="it-IT" sz="1800" b="1" dirty="0"/>
            </a:br>
            <a:r>
              <a:rPr lang="it-IT" sz="1800" b="1" dirty="0"/>
              <a:t>Vescovo</a:t>
            </a:r>
            <a:r>
              <a:rPr lang="it-IT" sz="1800" b="1" dirty="0">
                <a:solidFill>
                  <a:srgbClr val="FF0000"/>
                </a:solidFill>
              </a:rPr>
              <a:t>: Credete nello Spirito Santo, che è Signore e dà la </a:t>
            </a:r>
            <a:r>
              <a:rPr lang="it-IT" sz="1800" b="1" dirty="0" smtClean="0">
                <a:solidFill>
                  <a:srgbClr val="FF0000"/>
                </a:solidFill>
              </a:rPr>
              <a:t>vita, e </a:t>
            </a:r>
            <a:r>
              <a:rPr lang="it-IT" sz="1800" b="1" dirty="0">
                <a:solidFill>
                  <a:srgbClr val="FF0000"/>
                </a:solidFill>
              </a:rPr>
              <a:t>che oggi, per mezzo del sacramento della </a:t>
            </a:r>
            <a:r>
              <a:rPr lang="it-IT" sz="1800" b="1" dirty="0" smtClean="0">
                <a:solidFill>
                  <a:srgbClr val="FF0000"/>
                </a:solidFill>
              </a:rPr>
              <a:t>Confermazione, è </a:t>
            </a:r>
            <a:r>
              <a:rPr lang="it-IT" sz="1800" b="1" dirty="0">
                <a:solidFill>
                  <a:srgbClr val="FF0000"/>
                </a:solidFill>
              </a:rPr>
              <a:t>in modo speciale a voi conferito, come già agli Apostoli nel giorno di Pentecoste?</a:t>
            </a:r>
            <a:br>
              <a:rPr lang="it-IT" sz="1800" b="1" dirty="0">
                <a:solidFill>
                  <a:srgbClr val="FF0000"/>
                </a:solidFill>
              </a:rPr>
            </a:br>
            <a:r>
              <a:rPr lang="it-IT" sz="1800" b="1" dirty="0"/>
              <a:t>Cresimandi: Credo.</a:t>
            </a:r>
            <a:br>
              <a:rPr lang="it-IT" sz="1800" b="1" dirty="0"/>
            </a:br>
            <a:r>
              <a:rPr lang="it-IT" sz="1800" b="1" dirty="0"/>
              <a:t>Vescovo: </a:t>
            </a:r>
            <a:r>
              <a:rPr lang="it-IT" sz="1800" b="1" dirty="0">
                <a:solidFill>
                  <a:srgbClr val="FF0000"/>
                </a:solidFill>
              </a:rPr>
              <a:t>Credete nella santa Chiesa cattolica, la comunione dei </a:t>
            </a:r>
            <a:r>
              <a:rPr lang="it-IT" sz="1800" b="1" dirty="0" smtClean="0">
                <a:solidFill>
                  <a:srgbClr val="FF0000"/>
                </a:solidFill>
              </a:rPr>
              <a:t>santi, la remissione </a:t>
            </a:r>
            <a:r>
              <a:rPr lang="it-IT" sz="1800" b="1" dirty="0">
                <a:solidFill>
                  <a:srgbClr val="FF0000"/>
                </a:solidFill>
              </a:rPr>
              <a:t>dei peccati, la risurrezione della carne e la vita eterna?</a:t>
            </a:r>
            <a:br>
              <a:rPr lang="it-IT" sz="1800" b="1" dirty="0">
                <a:solidFill>
                  <a:srgbClr val="FF0000"/>
                </a:solidFill>
              </a:rPr>
            </a:br>
            <a:r>
              <a:rPr lang="it-IT" sz="1800" b="1" dirty="0"/>
              <a:t>Cresimandi: Credo.</a:t>
            </a:r>
            <a:br>
              <a:rPr lang="it-IT" sz="1800" b="1" dirty="0"/>
            </a:br>
            <a:r>
              <a:rPr lang="it-IT" sz="1800" b="1" dirty="0"/>
              <a:t>27. </a:t>
            </a:r>
            <a:r>
              <a:rPr lang="it-IT" sz="1800" dirty="0" smtClean="0"/>
              <a:t>Tutta l’assemblea si unisce alla professione di fede dicendo:</a:t>
            </a:r>
            <a:r>
              <a:rPr lang="it-IT" sz="1800" b="1" dirty="0" smtClean="0"/>
              <a:t> </a:t>
            </a:r>
            <a:r>
              <a:rPr lang="it-IT" sz="1800" b="1" dirty="0">
                <a:solidFill>
                  <a:srgbClr val="FF0000"/>
                </a:solidFill>
              </a:rPr>
              <a:t>Questa è la nostra fede. Questa è la fede della </a:t>
            </a:r>
            <a:r>
              <a:rPr lang="it-IT" sz="1800" b="1" dirty="0" smtClean="0">
                <a:solidFill>
                  <a:srgbClr val="FF0000"/>
                </a:solidFill>
              </a:rPr>
              <a:t>Chiesa. E </a:t>
            </a:r>
            <a:r>
              <a:rPr lang="it-IT" sz="1800" b="1" dirty="0">
                <a:solidFill>
                  <a:srgbClr val="FF0000"/>
                </a:solidFill>
              </a:rPr>
              <a:t>noi ci gloriamo di professarla, in Cristo Gesù nostro Signore</a:t>
            </a:r>
            <a:r>
              <a:rPr lang="it-IT" sz="1800" b="1" dirty="0" smtClean="0">
                <a:solidFill>
                  <a:srgbClr val="FF0000"/>
                </a:solidFill>
              </a:rPr>
              <a:t>. Amen.</a:t>
            </a:r>
            <a:r>
              <a:rPr lang="it-IT" sz="1800" b="1" dirty="0">
                <a:solidFill>
                  <a:srgbClr val="FF0000"/>
                </a:solidFill>
              </a:rPr>
              <a:t/>
            </a:r>
            <a:br>
              <a:rPr lang="it-IT" sz="1800" b="1" dirty="0">
                <a:solidFill>
                  <a:srgbClr val="FF0000"/>
                </a:solidFill>
              </a:rPr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569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it-IT" sz="2400" dirty="0"/>
              <a:t>il quale fu concepito di Spirito Santo, nacque da Maria Vergine,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2471"/>
            <a:ext cx="9146282" cy="607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3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it-IT" sz="2400" dirty="0"/>
              <a:t>patì sotto Ponzio Pilato, fu crocifisso, morì e fu sepolto;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" y="733326"/>
            <a:ext cx="9127859" cy="608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it-IT" sz="2400" dirty="0"/>
              <a:t>discese agli inferi; il terzo giorno risuscitò da morte;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" y="764705"/>
            <a:ext cx="915424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3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it-IT" sz="2400" dirty="0"/>
              <a:t>salì al cielo, siede alla destra di Dio Padre onnipotente;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26" y="736871"/>
            <a:ext cx="9174526" cy="612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/>
          </a:bodyPr>
          <a:lstStyle/>
          <a:p>
            <a:r>
              <a:rPr lang="it-IT" sz="2400" dirty="0"/>
              <a:t>di là verrà a giudicare i vivi e i morti.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7" y="764705"/>
            <a:ext cx="9154248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it-IT" sz="2400" dirty="0"/>
              <a:t>Credo nello Spirito Santo,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764705"/>
            <a:ext cx="913280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it-IT" sz="2400" dirty="0"/>
              <a:t>la santa Chiesa cattolica, la comunione dei santi,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" y="764705"/>
            <a:ext cx="9132809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24" y="0"/>
            <a:ext cx="673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7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it-IT" sz="2400" dirty="0"/>
              <a:t>la remissione dei peccati,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" y="764704"/>
            <a:ext cx="9136953" cy="609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it-IT" sz="2400" dirty="0"/>
              <a:t>la risurrezione della carne</a:t>
            </a:r>
            <a:r>
              <a:rPr lang="it-IT" sz="2400" dirty="0" smtClean="0"/>
              <a:t>,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86000" y="158234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" y="731307"/>
            <a:ext cx="915241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7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979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it-IT" sz="2400" dirty="0"/>
              <a:t>la vita eterna. Amen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9114"/>
            <a:ext cx="8460432" cy="63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1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"/>
            <a:ext cx="9184804" cy="616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43" y="0"/>
            <a:ext cx="59493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" y="404664"/>
            <a:ext cx="9117920" cy="60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77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79" y="620688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" y="260648"/>
            <a:ext cx="9129766" cy="6303462"/>
          </a:xfrm>
        </p:spPr>
      </p:pic>
    </p:spTree>
    <p:extLst>
      <p:ext uri="{BB962C8B-B14F-4D97-AF65-F5344CB8AC3E}">
        <p14:creationId xmlns:p14="http://schemas.microsoft.com/office/powerpoint/2010/main" val="2010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4985" y="0"/>
            <a:ext cx="9144000" cy="648072"/>
          </a:xfrm>
        </p:spPr>
        <p:txBody>
          <a:bodyPr>
            <a:normAutofit/>
          </a:bodyPr>
          <a:lstStyle/>
          <a:p>
            <a:r>
              <a:rPr lang="it-IT" sz="2400" dirty="0"/>
              <a:t>Io credo in Dio, Padre onnipotente, creatore del cielo e della terra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281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/>
          </a:bodyPr>
          <a:lstStyle/>
          <a:p>
            <a:r>
              <a:rPr lang="it-IT" sz="2400" dirty="0"/>
              <a:t>e in Gesù Cristo, suo unico Figlio, nostro Signore,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122</Words>
  <Application>Microsoft Office PowerPoint</Application>
  <PresentationFormat>Presentazione su schermo (4:3)</PresentationFormat>
  <Paragraphs>16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RITO DELLA CRESIMA 26. Dopo l'omelia, tutti si alzano in piedi. Il vescovo allora, rivolto ai cresimandi, dice loro: Vescovo: Rinunciate a satana e a tutte le sue opere e seduzioni? I cresimandi rispondono tutti insieme: Rinuncio. Vescovo: Credete in Dio, Padre onnipotente, creatore del cielo e della terra? Cresimandi : Credo. Vescovo: Credete in Gesù Cristo, suo  unico Figlio, nostro Signore, che nacque da Maria Vergine, morì e fu sepolto, è risuscitato dai morti e siede alla destra del Padre? Cresimandi: Credo. Vescovo: Credete nello Spirito Santo, che è Signore e dà la vita, e che oggi, per mezzo del sacramento della Confermazione, è in modo speciale a voi conferito, come già agli Apostoli nel giorno di Pentecoste? Cresimandi: Credo. Vescovo: Credete nella santa Chiesa cattolica, la comunione dei santi, la remissione dei peccati, la risurrezione della carne e la vita eterna? Cresimandi: Credo. 27. Tutta l’assemblea si unisce alla professione di fede dicendo: Questa è la nostra fede. Questa è la fede della Chiesa. E noi ci gloriamo di professarla, in Cristo Gesù nostro Signore. Amen.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Io credo in Dio, Padre onnipotente, creatore del cielo e della terra</vt:lpstr>
      <vt:lpstr>e in Gesù Cristo, suo unico Figlio, nostro Signore,</vt:lpstr>
      <vt:lpstr>il quale fu concepito di Spirito Santo, nacque da Maria Vergine,</vt:lpstr>
      <vt:lpstr>patì sotto Ponzio Pilato, fu crocifisso, morì e fu sepolto;</vt:lpstr>
      <vt:lpstr>discese agli inferi; il terzo giorno risuscitò da morte;</vt:lpstr>
      <vt:lpstr>salì al cielo, siede alla destra di Dio Padre onnipotente;</vt:lpstr>
      <vt:lpstr>di là verrà a giudicare i vivi e i morti.</vt:lpstr>
      <vt:lpstr>Credo nello Spirito Santo,</vt:lpstr>
      <vt:lpstr>la santa Chiesa cattolica, la comunione dei santi,</vt:lpstr>
      <vt:lpstr>Presentazione standard di PowerPoint</vt:lpstr>
      <vt:lpstr>la remissione dei peccati,</vt:lpstr>
      <vt:lpstr>la risurrezione della carne,</vt:lpstr>
      <vt:lpstr>la vita eterna. Amen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RITO DELLA CRESIMA 26. Dopo l'omelia, tutti si alzano in piedi. Il vescovo allora, rivolto ai cresimandi, dice loro: Vescovo: Rinunciate a satana e a tutte le sue opere e seduzioni? I cresimandi rispondono tutti insieme: Rinuncio. Vescovo: Credete in Dio, Padre onnipotente, creatore del cielo e della terra? Cresimandi : Credo. Vescovo: Credete in Gesù Cristo, suo  unico Figlio, nostro Signore, che nacque da Maria Vergine, morì e fu sepolto, è risuscitato dai morti e siede alla destra del Padre? Cresimandi: Credo. Vescovo: Credete nello Spirito Santo, che è Signore e dà la vita, e che oggi, per mezzo del sacramento della Confermazione, è in modo speciale a voi conferito, come già agli Apostoli nel giorno di Pentecoste? Cresimandi: Credo. Vescovo: Credete nella santa Chiesa cattolica, la comunione dei santi, la remissione dei peccati, la risurrezione della carne e la vita eterna? Cresimandi: Credo. 27. Tutta l’assemblea si unisce alla professione di fede dicendo: Questa è la nostra fede. Questa è la fede della Chiesa. E noi ci gloriamo di professarla, in Cristo Gesù nostro Signore. Amen.</dc:title>
  <dc:creator>Paolo</dc:creator>
  <cp:lastModifiedBy>Paolo</cp:lastModifiedBy>
  <cp:revision>4</cp:revision>
  <dcterms:created xsi:type="dcterms:W3CDTF">2013-03-21T22:45:59Z</dcterms:created>
  <dcterms:modified xsi:type="dcterms:W3CDTF">2013-03-21T23:14:00Z</dcterms:modified>
</cp:coreProperties>
</file>